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1" r:id="rId2"/>
    <p:sldId id="264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 Regular" panose="020B0604020202020204" charset="0"/>
      <p:regular r:id="rId20"/>
      <p:bold r:id="rId21"/>
    </p:embeddedFont>
    <p:embeddedFont>
      <p:font typeface="Ranchers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2546175" y="6052200"/>
            <a:ext cx="386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Ranchers"/>
                <a:ea typeface="Ranchers"/>
                <a:cs typeface="Ranchers"/>
                <a:sym typeface="Ranchers"/>
              </a:rPr>
              <a:t>DOUBLE_CLICK_TO_TYPE</a:t>
            </a:r>
            <a:endParaRPr sz="2000">
              <a:solidFill>
                <a:srgbClr val="0000FF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345225" y="6689575"/>
            <a:ext cx="1969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Ranchers"/>
                <a:ea typeface="Ranchers"/>
                <a:cs typeface="Ranchers"/>
                <a:sym typeface="Ranchers"/>
              </a:rPr>
              <a:t>DOUBLE_CLICK_TO_TYPE</a:t>
            </a:r>
            <a:endParaRPr sz="2000">
              <a:solidFill>
                <a:srgbClr val="0000FF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/>
        </p:nvSpPr>
        <p:spPr>
          <a:xfrm>
            <a:off x="3002774" y="2041100"/>
            <a:ext cx="37149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4436486" y="2385475"/>
            <a:ext cx="22812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5586827" y="2729850"/>
            <a:ext cx="1130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258669" y="3022650"/>
            <a:ext cx="3459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3652593" y="3356900"/>
            <a:ext cx="30879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4895071" y="3700550"/>
            <a:ext cx="1822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881193" y="4378475"/>
            <a:ext cx="38367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726400" y="5015875"/>
            <a:ext cx="5939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726400" y="5734300"/>
            <a:ext cx="5939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3731677" y="6027100"/>
            <a:ext cx="29862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3652593" y="6340600"/>
            <a:ext cx="30879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726400" y="7009100"/>
            <a:ext cx="5990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749974" y="7677600"/>
            <a:ext cx="5990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/>
        </p:nvSpPr>
        <p:spPr>
          <a:xfrm>
            <a:off x="606250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3991025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606250" y="5501975"/>
            <a:ext cx="23139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3991025" y="5501975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white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/>
        </p:nvSpPr>
        <p:spPr>
          <a:xfrm>
            <a:off x="606250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3991025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606250" y="5501975"/>
            <a:ext cx="23139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3991025" y="5501975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white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/>
        </p:nvSpPr>
        <p:spPr>
          <a:xfrm>
            <a:off x="606250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3991025" y="1500000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606250" y="5501975"/>
            <a:ext cx="23139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3991025" y="5501975"/>
            <a:ext cx="23745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white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757775" y="20620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3880725" y="20620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56175" y="4629225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879125" y="4629225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708950" y="70853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831900" y="70853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171775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393400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615025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71775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393400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4615025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171775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2393400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15025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847500" y="155220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4144750" y="155220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847500" y="5554175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4144750" y="548345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white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757775" y="20620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880725" y="20620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756175" y="4629225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879125" y="4629225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708950" y="70853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3831900" y="7085300"/>
            <a:ext cx="22227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20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/>
        </p:nvSpPr>
        <p:spPr>
          <a:xfrm>
            <a:off x="313225" y="2280525"/>
            <a:ext cx="62340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13225" y="6014750"/>
            <a:ext cx="62340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6921150" y="4071850"/>
            <a:ext cx="636300" cy="465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6921150" y="17946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171775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393400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615025" y="196013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171775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2393400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4615025" y="4567763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171775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393400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4615025" y="7099188"/>
            <a:ext cx="2071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1797275" y="2697850"/>
            <a:ext cx="4871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878950" y="3032125"/>
            <a:ext cx="4871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3758650" y="3324925"/>
            <a:ext cx="29100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4395175" y="3710750"/>
            <a:ext cx="22734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747675" y="4389375"/>
            <a:ext cx="5921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747675" y="5026775"/>
            <a:ext cx="5921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747675" y="5664175"/>
            <a:ext cx="5921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694350" y="6342800"/>
            <a:ext cx="6056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1797275" y="6728625"/>
            <a:ext cx="49530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2728050" y="7355700"/>
            <a:ext cx="394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500">
              <a:solidFill>
                <a:srgbClr val="0000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blue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303125" y="1823325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2534850" y="1823325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4720675" y="1823325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303125" y="647195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2534850" y="647195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4720675" y="6471950"/>
            <a:ext cx="1788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DOUBLE_CLICK_TO_TYPE</a:t>
            </a:r>
            <a:endParaRPr sz="16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6943450" y="2574425"/>
            <a:ext cx="1954800" cy="18054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 your answers: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click the white text to edit and/or insert pictures to go with your answer.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(4:3)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Oswald Regular</vt:lpstr>
      <vt:lpstr>Ranchers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Shannon Droms</cp:lastModifiedBy>
  <cp:revision>3</cp:revision>
  <dcterms:modified xsi:type="dcterms:W3CDTF">2020-05-10T20:50:40Z</dcterms:modified>
</cp:coreProperties>
</file>